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55480" y="365760"/>
            <a:ext cx="2103120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/>
        </p:spPr>
      </p:sp>
      <p:pic>
        <p:nvPicPr>
          <p:cNvPr id="3" name="Image 0" descr="/home/claude/dbdp_assets/wohm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0" y="502920"/>
            <a:ext cx="1828800" cy="18288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2011680"/>
            <a:ext cx="8686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6 — Networking and Your Business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20040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</a:t>
            </a:r>
            <a:endParaRPr lang="en-US" sz="1700" dirty="0"/>
          </a:p>
        </p:txBody>
      </p:sp>
      <p:pic>
        <p:nvPicPr>
          <p:cNvPr id="6" name="Image 1" descr="/home/claude/dbdp_net_assets/title-hands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40080" y="3840480"/>
            <a:ext cx="5029200" cy="17373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40080" y="57150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Facilitator: Howard Green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6035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Howard Green Associates, LLC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Agenda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459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Networking?</a:t>
            </a:r>
            <a:endParaRPr lang="en-US" sz="20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is it important to your business?</a:t>
            </a:r>
            <a:endParaRPr lang="en-US" sz="20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the different types of networking?</a:t>
            </a:r>
            <a:endParaRPr lang="en-US" sz="20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some networking skills?</a:t>
            </a:r>
            <a:endParaRPr lang="en-US" sz="20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you locate networking events?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Networking?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01168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400"/>
              </a:spcAft>
              <a:buNone/>
            </a:pPr>
            <a:r>
              <a:rPr lang="en-US" sz="2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 action or process of interacting with others to exchange information and develop professional or social connections.”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1440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Is Networking Important?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Relationships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459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 put, networking means building relationships with other professionals. Networking should always be beneficial to both parties.</a:t>
            </a:r>
            <a:endParaRPr lang="en-US" sz="2000" dirty="0"/>
          </a:p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reasons why networking is important: it helps provide a better reputation, increases visibility, produces a stronger support network, improves business growth, and builds more impactful connections.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Benefits of Building a Business Network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opportunities for collaboration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Allow the exchange of ideas and information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a forum for developing trust and mutual respect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identify potential customers or business partners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Different Networking Skills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Communication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 Management — “The process of maintaining good and positive organization and clients' relationships.”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Professionalism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connections can provide you with advice and contacts, which can help you make informed business decisions.</a:t>
            </a:r>
            <a:endParaRPr lang="en-US" sz="1600" dirty="0"/>
          </a:p>
        </p:txBody>
      </p:sp>
      <p:pic>
        <p:nvPicPr>
          <p:cNvPr id="4" name="Image 0" descr="/home/claude/dbdp_net_assets/mixer-convo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863840" y="1371600"/>
            <a:ext cx="3749040" cy="3749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Different Types of Networks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Casual contact networks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contact networks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service clubs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associations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/ social media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Key Points: Why Networking Matters for Small Business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2103120" cy="1920240"/>
          </a:xfrm>
          <a:prstGeom prst="roundRect">
            <a:avLst>
              <a:gd name="adj" fmla="val 3810"/>
            </a:avLst>
          </a:prstGeom>
          <a:solidFill>
            <a:srgbClr val="EDEEF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783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28600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Leads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88920" y="1645920"/>
            <a:ext cx="2103120" cy="1920240"/>
          </a:xfrm>
          <a:prstGeom prst="roundRect">
            <a:avLst>
              <a:gd name="adj" fmla="val 3810"/>
            </a:avLst>
          </a:prstGeom>
          <a:solidFill>
            <a:srgbClr val="EDEE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926080" y="1783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2926080" y="228600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Best Practices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0" y="1645920"/>
            <a:ext cx="2103120" cy="1920240"/>
          </a:xfrm>
          <a:prstGeom prst="roundRect">
            <a:avLst>
              <a:gd name="adj" fmla="val 3810"/>
            </a:avLst>
          </a:prstGeom>
          <a:solidFill>
            <a:srgbClr val="EDEEF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166360" y="1783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5166360" y="228600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Business Trends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269480" y="1645920"/>
            <a:ext cx="2103120" cy="1920240"/>
          </a:xfrm>
          <a:prstGeom prst="roundRect">
            <a:avLst>
              <a:gd name="adj" fmla="val 3810"/>
            </a:avLst>
          </a:prstGeom>
          <a:solidFill>
            <a:srgbClr val="EDEE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406640" y="1783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7406640" y="228600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Increased Confidence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509760" y="1645920"/>
            <a:ext cx="2103120" cy="1920240"/>
          </a:xfrm>
          <a:prstGeom prst="roundRect">
            <a:avLst>
              <a:gd name="adj" fmla="val 3810"/>
            </a:avLst>
          </a:prstGeom>
          <a:solidFill>
            <a:srgbClr val="EDEEF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646920" y="1783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9646920" y="228600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Connections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Following Up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an email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a thank you letter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in two weeks later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for a reference / referrals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for coffee / lunch</a:t>
            </a:r>
            <a:endParaRPr lang="en-US" sz="1800" dirty="0"/>
          </a:p>
        </p:txBody>
      </p:sp>
      <p:pic>
        <p:nvPicPr>
          <p:cNvPr id="4" name="Image 0" descr="/home/claude/dbdp_net_assets/event-mixer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863840" y="1371600"/>
            <a:ext cx="3749040" cy="3749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1440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Locating Networking Events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to Find Networking Events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Eventbrite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Facebook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BizTimes (Business News)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Milwaukee (Visitor Information)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Chambers of Commerce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74320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Questions?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Disclaimer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10515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provided for educational purposes as part of the HopeBuilds: Dynamic Business Development Program (DBDP) and does not constitute legal, financial, tax, or other professional advice. Participants should consult a qualified professional before making business, legal, or financial decisions.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 of this program does not guarantee funding, loan approval, business success, or any specific outcome.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in DBDP is voluntary, and Word of Hope Ministries, Inc. is not liable for loss, injury, or damages arising from a participant's involvement in the program.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program policies, including data use, photo/media release, and liability terms, are available from WOHM upon request.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5603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474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594360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of Hope Ministries, Inc.  |  2677 N. 40th Street, Milwaukee, WI 53210  |  414-447-1965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2026-09-29T17:39:30Z</dcterms:created>
  <dcterms:modified xsi:type="dcterms:W3CDTF">2026-09-29T17:39:30Z</dcterms:modified>
</cp:coreProperties>
</file>