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28600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3 — Credit, Capital &amp; Cash Flow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5661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669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Liz Luckett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Guest Speaker: Lender (TBD)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Session Overview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 focuses on financial readiness — understanding personal and business credit, how lenders evaluate businesses, and how to build a simple cash flow strategy.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lender typically joins this session to provide real-world insight into credit, banking, and capital access.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Participants Will: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personal credit scores &amp; reports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how personal credit impacts business readiness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business credit profiles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how lenders evaluate businesses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capital pathways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simple cash flow strategy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Personal Credit Scores &amp; Reports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credit score is a three-digit number (typically 300–850) that summarizes how reliably you've repaid debt in the past — lenders use it to judge risk.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credit report is the detailed record behind that score: accounts, payment history, balances, and inquiries. Everyone is entitled to a free copy from each major bureau (Equifax, Experian, TransUnion) once a year.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factors shape your score: payment history, amounts owed, length of credit history, new credit, and credit mix.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your own report regularly helps you catch errors and understand exactly where you stand before you ever apply for financing.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Personal Credit Impacts Business Readiness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new or small business, lenders often look at the owner's personal credit — there isn't yet a long business credit history to evaluate.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personal credit score can mean better loan terms, lower interest rates, and access to more funding options.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weak personal credit score doesn't disqualify you — but it does mean you'll want a plan to address it before you apply for capital.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Establishing Business Credit Profiles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credit is separate from your personal credit — it's tied to your business's own tax ID (EIN), not your Social Security number.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it starts with the basics: register your business, get an EIN, open a business bank account, and get a D&amp;B D-U-N-S Number.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credit accounts with vendors or suppliers who report to business credit bureaus, and pay on time — consistently.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business credit profile eventually lets you qualify for financing without relying on your personal credit alone.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Lenders Evaluate Businesses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credit history and track record of repaying what you owe.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3756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7472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cash flow — can the business realistically repay the loan?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17220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17220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you've personally invested in the business.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73252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86968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86968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Collateral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86968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 that can secure the loan if things don't go as planned.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Identifying Capital Pathways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bank loans and lines of credit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Development Financial Institutions (CDFIs) — often more flexible for early-stage or underserved businesses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Microloans and small-dollar lending programs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Grants (no repayment required, but often competitive and restricted in use)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savings, friends and family, or crowdfunding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 Simple Cash Flow Strategy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is the money moving in and out of your business — being profitable on paper doesn't help if cash isn't there when bills are due.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money in (sales, funding) and money out (expenses, payroll, debt payments) on a regular schedule — weekly or monthly.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cash reserve where possible, and know your slow seasons in advance so you're not caught off guard.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promptly and follow up on late payments — revenue you haven't collected yet doesn't pay your bills.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Featured Tools &amp; Activities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Credit Guide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Credit Guide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Scores &amp; Reports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Capital Overview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 Payable / Receivable Basics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2026-09-29T17:39:15Z</dcterms:created>
  <dcterms:modified xsi:type="dcterms:W3CDTF">2026-09-29T17:39:15Z</dcterms:modified>
</cp:coreProperties>
</file>